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3A2999-9808-4C13-AF4C-362F0A553096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FCD84-CC57-4060-B64D-1D2990086AB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4" y="1772816"/>
            <a:ext cx="87680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247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600"/>
            <a:ext cx="68407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1" y="260649"/>
            <a:ext cx="809613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64"/>
            <a:ext cx="7416824" cy="65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47"/>
            <a:ext cx="7525379" cy="64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4" y="764704"/>
            <a:ext cx="832115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591"/>
            <a:ext cx="6984776" cy="66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664"/>
            <a:ext cx="7512114" cy="64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9" y="188640"/>
            <a:ext cx="75425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93" y="5013176"/>
            <a:ext cx="521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3" y="836712"/>
            <a:ext cx="846414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" y="620688"/>
            <a:ext cx="8731449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2492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6" y="1844824"/>
            <a:ext cx="83326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39"/>
            <a:ext cx="7488832" cy="66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4" y="1844825"/>
            <a:ext cx="879679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608694" cy="48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94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758"/>
            <a:ext cx="8280920" cy="60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845"/>
            <a:ext cx="8424936" cy="564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1" y="5877272"/>
            <a:ext cx="408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0" y="188640"/>
            <a:ext cx="783261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12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3" y="188641"/>
            <a:ext cx="775702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2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7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4" y="404664"/>
            <a:ext cx="854711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95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9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3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8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6565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8" y="1412776"/>
            <a:ext cx="8067377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4" y="332657"/>
            <a:ext cx="806928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" y="2276872"/>
            <a:ext cx="82059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8" y="1268760"/>
            <a:ext cx="88498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9" y="332656"/>
            <a:ext cx="845307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70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2017-05-01T15:02:20Z</dcterms:created>
  <dcterms:modified xsi:type="dcterms:W3CDTF">2017-05-07T15:40:18Z</dcterms:modified>
</cp:coreProperties>
</file>